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1" roundtripDataSignature="AMtx7mg2x4CvSa3TYn3ZYM5khc7pKI0V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2c8bbca6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2c8bbca6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2c8bbca6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352c8bbca6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2c8bbca6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352c8bbca6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11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20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20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20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0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0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2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20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20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2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12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21" name="Google Shape;21;p12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2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2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2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2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1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31" name="Google Shape;31;p1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1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14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17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1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7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7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7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17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1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18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18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Torrey Pines HOA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en"/>
              <a:t>2025 Annual Meeting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52c8bbca64_0_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</a:t>
            </a:r>
            <a:r>
              <a:rPr lang="en"/>
              <a:t>Business</a:t>
            </a:r>
            <a:endParaRPr/>
          </a:p>
        </p:txBody>
      </p:sp>
      <p:sp>
        <p:nvSpPr>
          <p:cNvPr id="139" name="Google Shape;139;g352c8bbca64_0_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you </a:t>
            </a:r>
            <a:r>
              <a:rPr lang="en"/>
              <a:t>have</a:t>
            </a:r>
            <a:r>
              <a:rPr lang="en"/>
              <a:t> new business please bring it up at this time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Thank you</a:t>
            </a:r>
            <a:endParaRPr/>
          </a:p>
        </p:txBody>
      </p:sp>
      <p:sp>
        <p:nvSpPr>
          <p:cNvPr id="145" name="Google Shape;145;p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Any questions please feel free to contact us at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Torreypineshoa@sagehoaservices.com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402-249-4003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608150" y="1026900"/>
            <a:ext cx="8069400" cy="30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Roll Call / </a:t>
            </a:r>
            <a:r>
              <a:rPr lang="en" sz="5715"/>
              <a:t>Quorum</a:t>
            </a:r>
            <a:r>
              <a:rPr lang="en" sz="5715"/>
              <a:t> report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Notice of Annual Meeting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2024 Minutes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Reports of Officers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Report of Board of Directors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Election of Officers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Unfinished</a:t>
            </a:r>
            <a:r>
              <a:rPr lang="en" sz="5715"/>
              <a:t> </a:t>
            </a:r>
            <a:r>
              <a:rPr lang="en" sz="5715"/>
              <a:t>Business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New Business</a:t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t/>
            </a:r>
            <a:endParaRPr sz="5715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5984"/>
              <a:buNone/>
            </a:pPr>
            <a:r>
              <a:rPr lang="en" sz="5715"/>
              <a:t>Adjourn </a:t>
            </a:r>
            <a:endParaRPr sz="571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Introductions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Board Members</a:t>
            </a:r>
            <a:endParaRPr/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</a:t>
            </a:r>
            <a:r>
              <a:rPr lang="en"/>
              <a:t>ichael Classen</a:t>
            </a:r>
            <a:endParaRPr/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John Gocken</a:t>
            </a:r>
            <a:endParaRPr/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Jen Johnson</a:t>
            </a:r>
            <a:endParaRPr/>
          </a:p>
          <a:p>
            <a:pPr indent="-34290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Christy Kofoed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Bryan Stavneak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/>
              <a:t>Sage HOA Services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Purpose of the HOA	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Homeowners Associations are designed to manage common or shared property, protect owners' property values, provide services to residents, and develop a sense of community through social activities and amenities.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Torrey Pines HOA maintains the entrances in the </a:t>
            </a:r>
            <a:r>
              <a:rPr lang="en"/>
              <a:t>entrance of the HOA as well as the medians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2c8bbca64_0_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Officer Reports</a:t>
            </a:r>
            <a:endParaRPr/>
          </a:p>
        </p:txBody>
      </p:sp>
      <p:sp>
        <p:nvSpPr>
          <p:cNvPr id="110" name="Google Shape;110;g352c8bbca64_0_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HOA President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2024 in review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Items for 2025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"/>
              <a:t>Treasurer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HOA Budget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2025 Budget</a:t>
            </a:r>
            <a:endParaRPr/>
          </a:p>
        </p:txBody>
      </p:sp>
      <p:pic>
        <p:nvPicPr>
          <p:cNvPr id="116" name="Google Shape;116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2550" y="63525"/>
            <a:ext cx="4064700" cy="4950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52c8bbca64_0_1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Board</a:t>
            </a:r>
            <a:r>
              <a:rPr lang="en"/>
              <a:t> Of Directors Report</a:t>
            </a:r>
            <a:endParaRPr/>
          </a:p>
        </p:txBody>
      </p:sp>
      <p:sp>
        <p:nvSpPr>
          <p:cNvPr id="122" name="Google Shape;122;g352c8bbca64_0_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HOA is in good standing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Reminder of Torrey Pines Fining standards per Article 3, Section 3(b) of the by-laws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HOA Board Position</a:t>
            </a:r>
            <a:endParaRPr/>
          </a:p>
        </p:txBody>
      </p:sp>
      <p:pic>
        <p:nvPicPr>
          <p:cNvPr id="128" name="Google Shape;12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2788" y="1140975"/>
            <a:ext cx="4998414" cy="333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Unfinished</a:t>
            </a:r>
            <a:r>
              <a:rPr lang="en"/>
              <a:t> Business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